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1"/>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311" r:id="rId261"/>
    <p:sldId id="934" r:id="rId262"/>
    <p:sldId id="937" r:id="rId263"/>
    <p:sldId id="894" r:id="rId264"/>
    <p:sldId id="312" r:id="rId265"/>
    <p:sldId id="892" r:id="rId266"/>
    <p:sldId id="911" r:id="rId267"/>
    <p:sldId id="912" r:id="rId268"/>
    <p:sldId id="587" r:id="rId269"/>
    <p:sldId id="675" r:id="rId270"/>
    <p:sldId id="588" r:id="rId271"/>
    <p:sldId id="997" r:id="rId272"/>
    <p:sldId id="706" r:id="rId273"/>
    <p:sldId id="589" r:id="rId274"/>
    <p:sldId id="998" r:id="rId275"/>
    <p:sldId id="856" r:id="rId276"/>
    <p:sldId id="857" r:id="rId277"/>
    <p:sldId id="707" r:id="rId278"/>
    <p:sldId id="815" r:id="rId279"/>
    <p:sldId id="979" r:id="rId280"/>
    <p:sldId id="982" r:id="rId281"/>
    <p:sldId id="983" r:id="rId282"/>
    <p:sldId id="975" r:id="rId283"/>
    <p:sldId id="708" r:id="rId284"/>
    <p:sldId id="593" r:id="rId285"/>
    <p:sldId id="709" r:id="rId286"/>
    <p:sldId id="594" r:id="rId287"/>
    <p:sldId id="710" r:id="rId288"/>
    <p:sldId id="607" r:id="rId289"/>
    <p:sldId id="336" r:id="rId290"/>
    <p:sldId id="337" r:id="rId291"/>
    <p:sldId id="748" r:id="rId292"/>
    <p:sldId id="1034" r:id="rId293"/>
    <p:sldId id="622" r:id="rId294"/>
    <p:sldId id="989" r:id="rId295"/>
    <p:sldId id="987" r:id="rId296"/>
    <p:sldId id="623" r:id="rId297"/>
    <p:sldId id="1035" r:id="rId298"/>
    <p:sldId id="990" r:id="rId299"/>
    <p:sldId id="991" r:id="rId300"/>
    <p:sldId id="858" r:id="rId301"/>
    <p:sldId id="627" r:id="rId302"/>
    <p:sldId id="628" r:id="rId303"/>
    <p:sldId id="1036" r:id="rId304"/>
    <p:sldId id="626" r:id="rId305"/>
    <p:sldId id="992" r:id="rId306"/>
    <p:sldId id="1037" r:id="rId307"/>
    <p:sldId id="629" r:id="rId308"/>
    <p:sldId id="1038" r:id="rId309"/>
    <p:sldId id="630" r:id="rId310"/>
    <p:sldId id="1039" r:id="rId311"/>
    <p:sldId id="818" r:id="rId312"/>
    <p:sldId id="631" r:id="rId313"/>
    <p:sldId id="993" r:id="rId314"/>
    <p:sldId id="913" r:id="rId315"/>
    <p:sldId id="632" r:id="rId316"/>
    <p:sldId id="994" r:id="rId317"/>
    <p:sldId id="751" r:id="rId318"/>
    <p:sldId id="352" r:id="rId319"/>
    <p:sldId id="633" r:id="rId320"/>
    <p:sldId id="995" r:id="rId321"/>
    <p:sldId id="996" r:id="rId322"/>
    <p:sldId id="634" r:id="rId323"/>
    <p:sldId id="635" r:id="rId324"/>
    <p:sldId id="368" r:id="rId325"/>
    <p:sldId id="636" r:id="rId326"/>
    <p:sldId id="663" r:id="rId327"/>
    <p:sldId id="664" r:id="rId328"/>
    <p:sldId id="637" r:id="rId329"/>
    <p:sldId id="638" r:id="rId330"/>
    <p:sldId id="712" r:id="rId331"/>
    <p:sldId id="713" r:id="rId332"/>
    <p:sldId id="714" r:id="rId333"/>
    <p:sldId id="904" r:id="rId334"/>
    <p:sldId id="906" r:id="rId335"/>
    <p:sldId id="910"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399" r:id="rId362"/>
    <p:sldId id="660" r:id="rId363"/>
    <p:sldId id="829" r:id="rId364"/>
    <p:sldId id="830" r:id="rId365"/>
    <p:sldId id="669" r:id="rId366"/>
    <p:sldId id="670" r:id="rId367"/>
    <p:sldId id="831" r:id="rId368"/>
    <p:sldId id="683" r:id="rId369"/>
    <p:sldId id="684" r:id="rId370"/>
    <p:sldId id="682" r:id="rId371"/>
    <p:sldId id="860" r:id="rId372"/>
    <p:sldId id="671" r:id="rId373"/>
    <p:sldId id="672" r:id="rId374"/>
    <p:sldId id="673" r:id="rId375"/>
    <p:sldId id="674" r:id="rId376"/>
    <p:sldId id="801" r:id="rId377"/>
    <p:sldId id="1012" r:id="rId378"/>
    <p:sldId id="1013" r:id="rId379"/>
    <p:sldId id="1016" r:id="rId380"/>
    <p:sldId id="802" r:id="rId381"/>
    <p:sldId id="914" r:id="rId382"/>
    <p:sldId id="852" r:id="rId383"/>
    <p:sldId id="1015" r:id="rId384"/>
    <p:sldId id="895" r:id="rId385"/>
    <p:sldId id="896" r:id="rId386"/>
    <p:sldId id="978" r:id="rId387"/>
    <p:sldId id="741" r:id="rId388"/>
    <p:sldId id="742" r:id="rId389"/>
    <p:sldId id="743" r:id="rId390"/>
    <p:sldId id="744" r:id="rId391"/>
    <p:sldId id="746" r:id="rId392"/>
    <p:sldId id="745" r:id="rId393"/>
    <p:sldId id="747" r:id="rId394"/>
    <p:sldId id="835"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812" r:id="rId415"/>
    <p:sldId id="725" r:id="rId416"/>
    <p:sldId id="726" r:id="rId417"/>
    <p:sldId id="1011" r:id="rId418"/>
    <p:sldId id="727" r:id="rId419"/>
    <p:sldId id="728" r:id="rId420"/>
    <p:sldId id="781" r:id="rId421"/>
    <p:sldId id="1007" r:id="rId422"/>
    <p:sldId id="730" r:id="rId423"/>
    <p:sldId id="775" r:id="rId424"/>
    <p:sldId id="734" r:id="rId425"/>
    <p:sldId id="735" r:id="rId426"/>
    <p:sldId id="738" r:id="rId427"/>
    <p:sldId id="774" r:id="rId428"/>
    <p:sldId id="737" r:id="rId429"/>
    <p:sldId id="740" r:id="rId430"/>
    <p:sldId id="968" r:id="rId431"/>
    <p:sldId id="969" r:id="rId432"/>
    <p:sldId id="1045" r:id="rId433"/>
    <p:sldId id="986" r:id="rId434"/>
    <p:sldId id="427" r:id="rId435"/>
    <p:sldId id="688" r:id="rId436"/>
    <p:sldId id="689" r:id="rId437"/>
    <p:sldId id="731" r:id="rId438"/>
    <p:sldId id="732" r:id="rId439"/>
    <p:sldId id="758" r:id="rId440"/>
    <p:sldId id="759" r:id="rId441"/>
    <p:sldId id="916" r:id="rId442"/>
    <p:sldId id="917" r:id="rId443"/>
    <p:sldId id="840" r:id="rId444"/>
    <p:sldId id="841" r:id="rId445"/>
    <p:sldId id="939" r:id="rId446"/>
    <p:sldId id="766" r:id="rId447"/>
    <p:sldId id="767" r:id="rId448"/>
    <p:sldId id="776" r:id="rId449"/>
    <p:sldId id="752" r:id="rId450"/>
    <p:sldId id="753" r:id="rId451"/>
    <p:sldId id="764" r:id="rId452"/>
    <p:sldId id="765" r:id="rId453"/>
    <p:sldId id="874" r:id="rId454"/>
    <p:sldId id="946" r:id="rId455"/>
    <p:sldId id="777" r:id="rId456"/>
    <p:sldId id="762" r:id="rId457"/>
    <p:sldId id="763" r:id="rId458"/>
    <p:sldId id="769" r:id="rId459"/>
    <p:sldId id="770" r:id="rId460"/>
    <p:sldId id="873" r:id="rId461"/>
    <p:sldId id="875" r:id="rId462"/>
    <p:sldId id="943" r:id="rId463"/>
    <p:sldId id="755" r:id="rId464"/>
    <p:sldId id="754" r:id="rId465"/>
    <p:sldId id="760" r:id="rId466"/>
    <p:sldId id="952" r:id="rId467"/>
    <p:sldId id="768" r:id="rId468"/>
    <p:sldId id="761" r:id="rId469"/>
    <p:sldId id="861" r:id="rId470"/>
    <p:sldId id="862" r:id="rId471"/>
    <p:sldId id="756" r:id="rId472"/>
    <p:sldId id="771" r:id="rId473"/>
    <p:sldId id="876" r:id="rId474"/>
    <p:sldId id="877" r:id="rId475"/>
    <p:sldId id="778" r:id="rId476"/>
    <p:sldId id="779" r:id="rId477"/>
    <p:sldId id="834" r:id="rId478"/>
    <p:sldId id="780" r:id="rId479"/>
    <p:sldId id="833" r:id="rId480"/>
    <p:sldId id="783" r:id="rId481"/>
    <p:sldId id="880" r:id="rId482"/>
    <p:sldId id="881" r:id="rId483"/>
    <p:sldId id="879" r:id="rId484"/>
    <p:sldId id="866" r:id="rId485"/>
    <p:sldId id="878" r:id="rId486"/>
    <p:sldId id="867" r:id="rId487"/>
    <p:sldId id="868" r:id="rId488"/>
    <p:sldId id="870" r:id="rId489"/>
    <p:sldId id="871" r:id="rId490"/>
    <p:sldId id="869" r:id="rId491"/>
    <p:sldId id="1033" r:id="rId492"/>
    <p:sldId id="1021" r:id="rId493"/>
    <p:sldId id="1022" r:id="rId494"/>
    <p:sldId id="1023" r:id="rId495"/>
    <p:sldId id="1024" r:id="rId496"/>
    <p:sldId id="1025" r:id="rId497"/>
    <p:sldId id="1027" r:id="rId498"/>
    <p:sldId id="1028" r:id="rId499"/>
    <p:sldId id="1029" r:id="rId500"/>
    <p:sldId id="1030" r:id="rId501"/>
    <p:sldId id="1032" r:id="rId502"/>
    <p:sldId id="1031" r:id="rId503"/>
    <p:sldId id="885" r:id="rId504"/>
    <p:sldId id="976" r:id="rId505"/>
    <p:sldId id="933" r:id="rId506"/>
    <p:sldId id="954" r:id="rId507"/>
    <p:sldId id="788" r:id="rId508"/>
    <p:sldId id="988" r:id="rId509"/>
    <p:sldId id="1026" r:id="rId5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commentAuthors" Target="commentAuthor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9/21/2019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9/21/2019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5.xml"/><Relationship Id="rId13" Type="http://schemas.openxmlformats.org/officeDocument/2006/relationships/slide" Target="slide258.xml"/><Relationship Id="rId3" Type="http://schemas.openxmlformats.org/officeDocument/2006/relationships/slide" Target="slide216.xml"/><Relationship Id="rId7" Type="http://schemas.openxmlformats.org/officeDocument/2006/relationships/slide" Target="slide241.xml"/><Relationship Id="rId12" Type="http://schemas.openxmlformats.org/officeDocument/2006/relationships/slide" Target="slide256.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3.xml"/><Relationship Id="rId5" Type="http://schemas.openxmlformats.org/officeDocument/2006/relationships/slide" Target="slide234.xml"/><Relationship Id="rId10" Type="http://schemas.openxmlformats.org/officeDocument/2006/relationships/slide" Target="slide251.xml"/><Relationship Id="rId4" Type="http://schemas.openxmlformats.org/officeDocument/2006/relationships/slide" Target="slide218.xml"/><Relationship Id="rId9" Type="http://schemas.openxmlformats.org/officeDocument/2006/relationships/slide" Target="slide2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8.xml"/><Relationship Id="rId13" Type="http://schemas.openxmlformats.org/officeDocument/2006/relationships/slide" Target="slide347.xml"/><Relationship Id="rId3" Type="http://schemas.openxmlformats.org/officeDocument/2006/relationships/slide" Target="slide289.xml"/><Relationship Id="rId7" Type="http://schemas.openxmlformats.org/officeDocument/2006/relationships/slide" Target="slide326.xml"/><Relationship Id="rId12" Type="http://schemas.openxmlformats.org/officeDocument/2006/relationships/slide" Target="slide345.xml"/><Relationship Id="rId2" Type="http://schemas.openxmlformats.org/officeDocument/2006/relationships/slide" Target="slide260.xml"/><Relationship Id="rId1" Type="http://schemas.openxmlformats.org/officeDocument/2006/relationships/slideLayout" Target="../slideLayouts/slideLayout7.xml"/><Relationship Id="rId6" Type="http://schemas.openxmlformats.org/officeDocument/2006/relationships/slide" Target="slide324.xml"/><Relationship Id="rId11" Type="http://schemas.openxmlformats.org/officeDocument/2006/relationships/slide" Target="slide341.xml"/><Relationship Id="rId5" Type="http://schemas.openxmlformats.org/officeDocument/2006/relationships/slide" Target="slide318.xml"/><Relationship Id="rId10" Type="http://schemas.openxmlformats.org/officeDocument/2006/relationships/slide" Target="slide336.xml"/><Relationship Id="rId4" Type="http://schemas.openxmlformats.org/officeDocument/2006/relationships/slide" Target="slide301.xml"/><Relationship Id="rId9" Type="http://schemas.openxmlformats.org/officeDocument/2006/relationships/slide" Target="slide330.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8.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5.xml"/><Relationship Id="rId5" Type="http://schemas.openxmlformats.org/officeDocument/2006/relationships/slide" Target="slide354.xml"/><Relationship Id="rId10" Type="http://schemas.openxmlformats.org/officeDocument/2006/relationships/slide" Target="slide373.xml"/><Relationship Id="rId4" Type="http://schemas.openxmlformats.org/officeDocument/2006/relationships/slide" Target="slide352.xml"/><Relationship Id="rId9" Type="http://schemas.openxmlformats.org/officeDocument/2006/relationships/slide" Target="slide366.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endParaRPr lang="en-US" sz="2000" dirty="0" smtClean="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r>
              <a:rPr lang="en-US" sz="1900" dirty="0" smtClean="0">
                <a:solidFill>
                  <a:srgbClr val="006C86"/>
                </a:solidFill>
              </a:rPr>
              <a:t>.</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22726</TotalTime>
  <Words>33153</Words>
  <Application>Microsoft Office PowerPoint</Application>
  <PresentationFormat>On-screen Show (4:3)</PresentationFormat>
  <Paragraphs>4361</Paragraphs>
  <Slides>509</Slides>
  <Notes>9</Notes>
  <HiddenSlides>86</HiddenSlides>
  <MMClips>0</MMClips>
  <ScaleCrop>false</ScaleCrop>
  <HeadingPairs>
    <vt:vector size="4" baseType="variant">
      <vt:variant>
        <vt:lpstr>Theme</vt:lpstr>
      </vt:variant>
      <vt:variant>
        <vt:i4>1</vt:i4>
      </vt:variant>
      <vt:variant>
        <vt:lpstr>Slide Titles</vt:lpstr>
      </vt:variant>
      <vt:variant>
        <vt:i4>509</vt:i4>
      </vt:variant>
    </vt:vector>
  </HeadingPairs>
  <TitlesOfParts>
    <vt:vector size="510"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SHOW CREATE VIEW Syntax</vt:lpstr>
      <vt:lpstr>Slide 424</vt:lpstr>
      <vt:lpstr>Slide 425</vt:lpstr>
      <vt:lpstr>Slide 426</vt:lpstr>
      <vt:lpstr>Slide 427</vt:lpstr>
      <vt:lpstr>SHOW INDEX Syntax</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4497</cp:revision>
  <dcterms:created xsi:type="dcterms:W3CDTF">2015-10-09T06:09:34Z</dcterms:created>
  <dcterms:modified xsi:type="dcterms:W3CDTF">2019-09-21T10:19:23Z</dcterms:modified>
</cp:coreProperties>
</file>